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YB0SKN62O3.pptx,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9TQUYAHTNC.pptx,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GZSNJQWOVF.pptx,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UFPO1HLAWF.pptx,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IUL3N511H0.pptx,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QLWWGO686G.pptx,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47A6ZXDRIO.pptx,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8QR4MKCSR1.pptx,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LG01T7LVT4.pptx,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GGA0EGV9GX.pptx,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XF084PR3A9.pptx,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9ZZ0C8L16Z.pptx,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1XMO9VXKNQ.pptx,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6IJAQ6VSJK.pptx,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W6WG173HB2.pptx,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RCAUGSB1SD.pptx,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V608RDA0C0.pptx,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CSA{2}, TNAMF5LHSL.pptx,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9SBUX4AYFS.pptx,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F70DKY258M.pptx,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WS3RFS65DW.pptx,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5TY3425TMK.pptx,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0U6BPPXWC3.pptx,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EIECNX7K5F.pptx,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OYFJIK1QYX.pptx,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C4SZKE8K34.pptx,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J3GHQ3I0CM.pptx,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ZVS45K8XXX.pptx,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LMGBPEX200.pptx,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I6NUBYRV3C.pptx,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UCKFK1YOJL.pptx,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VN7PTJ7TIE.pptx,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LVZ06MDA8G.pptx,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90HI434ESQ.pptx,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WNVGO7HV30.pptx,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LFUXA4RC63.pptx,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NCDVX9YAZ4.pptx,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GIOPD2SZVH.pptx,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IJ64UOLLZG.pptx,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SJA66IRJ2P.pptx,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DY0BP4I3JU.pptx,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C6ZJSAATYW.pptx,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62DVJ9XCQ7.pptx,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8E32V7M0I4.pptx,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3L089UCQFO.pptx,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ADKDBUWLFR.pptx,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