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JYP4J1M3L9.pptx,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MU2EBESYGK.pptx,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Q4B7JKUC7G.pptx,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A61S60EV1U.pptx,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L22GXOFDRU.pptx,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IKZK2MIC8G.pptx,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4KJPBQMU7T.pptx,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68HW8JQV22.pptx,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1YOK7JVZGH.pptx,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KN37X3AZNZ.pptx,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ZTCCPXWOK2.pptx,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TW5NPFS5WH.pptx,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C2JWDC0D3D.pptx,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TJVOKQ4MF7.pptx,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Q9PLR9C7AS.pptx,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R7IUYXHGJY.pptx,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PGON3SY7WR.pptx,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W45II11PU3.pptx,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0XQ1JL7SJF.pptx,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7VV99SMZZY.pptx,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3GFUT4EFYK.pptx,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DCYGFEW9IO.pptx,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VS27SWLZNC.pptx,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7RP32OLDL0.pptx,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TQAAT666ND.pptx,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XG3ADYDTV0.pptx,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U7RUSW0V7F.pptx,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UYFUVWTM4O.pptx,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QUHVBJL7MB.pptx,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WNP3IG0YD9.pptx,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R3IOHVSEY3.pptx,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ZN0E5MHE8M.pptx,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I5FYHQ3L5N.pptx,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H3GAF7JMZB.pptx,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ODFJG84UCV.pptx,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4W37XXAKKA.pptx,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3AM3PO1G1B.pptx,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BQX24IR1RX.pptx,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WEA3BQIIUI.pptx,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