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QYDKO6J8UM.pptx,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3YLW15V8UC.pptx,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NG160JYN52.pptx,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5CCV3UWHX4.pptx,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FX67XXJQHX.pptx,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U1DDDV96BB.pptx,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CROXLS3KJ5.pptx,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7C0IKWS9EQ.pptx,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WW1TSCZT79.pptx,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U62SQ11QDX.pptx,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NK6PY8YBVZ.pptx,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E4N26Q3Q30.pptx,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UW75W6C0WQ.pptx,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P0CNXNN3VB.pptx,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6XG5TUJTGF.pptx,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PEYHSI7KCB.pptx,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KXP2C76JNW.pptx,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LPUWDB5QCE.pptx,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WTCVVXMIQO.pptx,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XSAJVLJ9YH.pptx,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AZ6VUL8REL.pptx,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PVV7J8LGNB.pptx,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7LGANFECST.pptx,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24RHWY4H4Y.pptx,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E8QALDKAC4.pptx,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HA47YKLWZ1.pptx,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14A8X5917H.pptx,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OTC21KF45E.pptx,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