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HBDCT9JXHD.pptx,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32U2B10HWI.pptx,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S83K8F8A66.pptx,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R5NT2FJ9NL.pptx,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AQ0CNO5RZ8.pptx,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FP0ZVOQ6HH.pptx,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JG8PQJ42HK.pptx,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629QAQS0FI.pptx,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7PZOES50I7.pptx,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LWKWLNXQ2X.pptx,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P72VNA1RKL.pptx,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2L9JRX56OE.pptx,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M4TTA62XCM.pptx,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8M1O6ILCQQ.pptx,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B14ZOBFETC.pptx,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91GK2QUG52.pptx,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G1EODOPJ4K.pptx,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GZ0XOJIWDN.pptx,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Q2XFDD4XNH.pptx,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QPCT9X61M8.pptx,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LC6F0ADEZZ.pptx,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E8EPKTBKS1.pptx,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HNCNOD0ZND.pptx,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AWPNNQZECQ.pptx,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YM3FBR9HLX.pptx,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YWIVLXXCCD.pptx,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VQH3INDMEY.pptx,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SOK229R2HA.pptx,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QFYY9T9NJG.pptx,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0AWXOJHQZ4.pptx,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H4FZWNZXZS.pptx,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D7Z6QYUIPJ.pptx,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V1UBY6RDWX.pptx,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MCOIXML9MD.pptx,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GY1CZ4EG1S.pptx,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RTRUV5N5N4.pptx,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GG908L5PWJ.pptx,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T0FFMUCLEF.pptx,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5OBO0RIJE4.pptx,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5GTQIOYQIK.pptx,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PXKAVY41GO.pptx,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515CJW719F.pptx,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H2HJWQ9PJ9.pptx,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