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SF0LVLO0EH.pptx,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NOBKUF2VRK.pptx,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CCI7QB8M17.pptx,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QZ9PAG4FSN.pptx,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W2BHF4PIYP.pptx,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FVRZWAXRFO.pptx,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YC0T92ZAY0.pptx,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SSZXSJTN9H.pptx,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JWQ3SA1SWG.pptx,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45UJZLFK7L.pptx,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XJEHIRDB3T.pptx,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3PKLB6R6W2.pptx,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185K9GI6Z6.pptx,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CSA{A}, 9JDWNCHHTK.pptx,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NPG67R0HDM.pptx,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48YWYEVGOS.pptx,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UTA3OZIZNF.pptx,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6BR8A8SYRM.pptx,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X5O2XXG1D4.pptx,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8O6PV3HG0B.pptx,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051MUXYI30.pptx,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DR2T9JFLPM.pptx,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IQZ04HO83Z.pptx,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GD4299C1WN.pptx,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KSLASFNWM3.pptx,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LSC7AUP7L9.pptx,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KPZPKLTSL8.pptx,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26XFLOA9G5.pptx,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OV7HQ43Q2H.pptx,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