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68NILJKSXJ.pptx,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WOLOSDYG18.pptx,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3BR6RGTNW9.pptx,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EJDERY943Q.pptx,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VZOKQG5004.pptx,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XKEJ6NP7A8.pptx,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L2ML5QRIA6.pptx,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BCJYJJAIQX.pptx,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KJ6S1W8LWZ.pptx,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UTFXCZDVBT.pptx,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H8RCGSF1XB.pptx,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D4IUOSKZB5.pptx,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H4M267OESK.pptx,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VKQ3DUR8X0.pptx,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AO72HJGFVA.pptx,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CSPFR5V0GE.pptx,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OO801T7AAW.pptx,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SAINRQ7LCF.pptx,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R4UJSV7QP8.pptx,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BRTDEACF20.pptx,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