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L1G8EPHEBM.pptx,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IQZQTHYHB6.pptx,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6TJD17UWFO.pptx,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4ZLMCJ0O6Z.pptx,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VHH880MUDC.pptx,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X7BYOEBIUO.pptx,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ET1AJVAV65.pptx,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