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RFZBXFSB2P.pptx,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RL2N1KZTEK.pptx,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P9ZEWUXYBE.pptx,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SYPVV24QI4.pptx,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LGCNRYMVQT.pptx,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D5RH3ISLUJ.pptx,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HKTKDUBX7P.pptx,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L4XRTGTW7R.pptx,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1FY43EBFIZ.pptx,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37CZZVE76X.pptx,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2TFMO6MQR6.pptx,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8FKS9Z2QGS.pptx,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MGWJXVUG1T.pptx,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3U0CLO5ZF2.pptx,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Q44GO2F81M.pptx,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YRE6N332YB.pptx,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3A7TA2LIH4.pptx,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07BB0PTWIA.pptx,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R8W92GW5BY.pptx,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WA43P6EF9T.pptx,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GB6LM1YK4D.pptx,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TG0R431FQ4.pptx,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FJJ33F3JJV.pptx,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CK6EQKI56X.pptx,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4J5KW9TDM3.pptx,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61N1PZU55T.pptx,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C3ZK7X0S9W.pptx,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N5RQWKQOZN.pptx,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44NCJXBP4T.pptx,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YLT3UXNVWO.pptx,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4ARL7HE6B0.pptx,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UDWQGZNOFX.pptx,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KCH2D3I39U.pptx,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IUI7SXXCCO.pptx,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G670I3KN5B.pptx,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TVT6NB997P.pptx,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J795UINDJU.pptx,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954YDGOQ94.pptx,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2A9Q47DFCV.pptx,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4GI82AEYKT.pptx,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HSQJG93PQB.pptx,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ZSC9U5TUEB.pptx,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GFDBG5QH6D.pptx,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J8SQ148VXA.pptx,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9J8X54442J.pptx,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QP4Q8NK369.pptx,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0H8CQT928N.pptx,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