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KBZKZPHUYO.pptx,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52RS1ECLZN.pptx,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WI5B9ZDE9O.pptx,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ZJZ3WIYC3L.pptx,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DSXMWSYG49.pptx,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FVMBPEG4PF.pptx,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62N9MYC0QA.pptx,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AGS96CQQYQ.pptx,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XMX0JCL3BS.pptx,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QVDWS83C0U.pptx,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K476ZDGEEH.pptx,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5OJH18G3FZ.pptx,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VSDT0TPECE.pptx,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1M6TIU00DN.pptx,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AO34642KVW.pptx,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84GYQMKHA1.pptx,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11LX8431NI.pptx,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WYQT0IRJ2D.pptx,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WR4XKO59BM.pptx,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ADM5VM2ISO.pptx,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ODQS3UY2CF.pptx,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T3W08CZZ6T.pptx,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I777IVH7D5.pptx,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HBTR9C2TE4.pptx,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B14SIXTZ3C.pptx,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