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YWE23XJ71T.pptx,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UZL82JJ5XY.pptx,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3TX75DV6DS.pptx,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T1SHTAEZHG.pptx,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TW1YR3H4B2.pptx,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RCED1TMBK4.pptx,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AB3ML72GRH.pptx,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F02EOFWF4M.pptx,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BSF3U08NK7.pptx,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7RYDK56B94.pptx,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DQILAXX6TW.pptx,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FLB3R6SJFA.pptx,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0I9BDSZFEP.pptx,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HN9MAMWH97.pptx,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YCAEBSKBGY.pptx,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