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Z63F5BU7PK.pptx,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J5VOCIPQJJ.pptx,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81U2AZKOQ4.pptx,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U5JZL8TCU4.pptx,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97ZOKIV13S.pptx,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WIHZVJ69FG.pptx,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01ZRH8GW2X.pptx,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NW9N8K22IK.pptx,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COT07W3ADY.pptx,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3HI35JKUCN.pptx,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NF2HIOSI1G.pptx,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EB9J69B9RL.pptx,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VU3WSOWJFG.pptx,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0G0I65W6SL.pptx,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