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ZU9GJDWP37.pptx,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UEI76ZPOWN.pptx,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BYDXYDK0MZ.pptx,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NLMS0OF2S6.pptx,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CSA{X}, 85A2VGU02U.pptx,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57DEOKX9Q0.pptx,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A97AT8HVHY.pptx,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OBYDRXTAK8.pptx,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XHIFKZUJ6K.pptx,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