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GJ2GK8GC3V.pptx,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ECXVKEGYEP.pptx,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L4VPFJBIOU.pptx,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3QDXZLQPHO.pptx,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ND4T7NJFJR.pptx,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B9MBBO02D3.pptx,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1TF63X4WIY.pptx,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WTI1WN5H9K.pptx,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IYTB8F9JUH.pptx,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Q5UYS0ZI1J.pptx,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ABETF3R4RH.pptx,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KD28ZHB47B.pptx,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OGLM7J0UDG.pptx,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PCJ1XRA6NV.pptx,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W2UJD0ROJQ.pptx,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44I64JKS8S.pptx,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JNMZB3UG8T.pptx,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9ILYHNA8O7.pptx,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4N759W4W44.pptx,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YOKOER9S7U.pptx,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HMZB8BUXMW.pptx,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U2KCCD4MLX.pptx,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4V1HFEN4UH.pptx,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RYGNXRV604.pptx,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CYEYT2XQKZ.pptx,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6X5Y6KF4GH.pptx,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7ADL5YAHYT.pptx,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CUOFUQT3BS.pptx,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H8Q31BPHBA.pptx,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BRRB6VIPMZ.pptx,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RYFC6CU8PB.pptx,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JV78EDRVTL.pptx,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9UCI0G18Z2.pptx,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ZYZKV5B5XY.pptx,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3OQ7T2T78R.pptx,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Z8S5FGOE49.pptx,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D34ZW2R0AV.pptx,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0BADGFIWO3.pptx,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TQOLCN5K6R.pptx,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0NV5YCE3DS.pptx,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KQ6HFXEDEU.pptx,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