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1M25VWBWOU.pptx,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94LL16HDIB.pptx,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Z3653UGZR8.pptx,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KAO8K0ZN9N.pptx,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VHAWUUZ1JT.pptx,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0A31CNFRLK.pptx,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WQ2PQJ2TTD.pptx,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NV49EOZLKG.pptx,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VBP3H4YJKE.pptx,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KJOAWI1Q74.pptx,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KA5DQ4ESZT.pptx,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2A9SXZ0EWG.pptx,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11BPF4BH2G.pptx,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23C8CT6ZLF.pptx,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P7KAZGNBTE.pptx,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3S47GHY5KF.pptx,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00JIX278IV.pptx,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P9Q3L4CIUZ.pptx,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JS7FTH1IW3.pptx,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IXH9UNWMLX.pptx,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