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OG6W2LDNAD.pptx,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W9K2NGV8RC.pptx,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SQZVFGQBQE.pptx,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73J1ITY5J6.pptx,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DE6SWNW13S.pptx,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ESRHPLCHS2.pptx,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0NLPOKASSM.pptx,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P0TC73O68L.pptx,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H834T1JAJK.pptx,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UFW90KKJV6.pptx,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TJ6IBJDNCX.pptx,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GH6MVKGGY3.pptx,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HGXX0BO5FQ.pptx,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M6K01ULZGV.pptx,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689C2R25FF.pptx,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Z337M5T1ZZ.pptx,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VY8B58JO0B.pptx,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8EDMROSUE3.pptx,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M0YXK20MP2.pptx,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03AZ2MHCBP.pptx,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6BDN97OOHU.pptx,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0Z9SXHMQIC.pptx,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786R3HV2C2.pptx,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4D1B8CNBS7.pptx,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DQHN2IX8HC.pptx,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MMIHH08DTF.pptx,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CSA{Y}, IENHZ8LEQH.pptx,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Z00YEL9GZE.pptx,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