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RM7PJ7MVCD.pptx,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TGYTFZK5V5.pptx,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Y4YMLZ7ZQO.pptx,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75SPCY02I1.pptx,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E0PBEQHRAU.pptx,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W3WSWPIQ9T.pptx,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M4PLAWJ8D3.pptx,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JV8AATOCED.pptx,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R2JNMN3QU9.pptx,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1LX1AWNBIV.pptx,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0S7DSB4960.pptx,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EHNRW9VL4F.pptx,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SUFE1N7CSE.pptx,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GVZWFQXHRK.pptx,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5T83WA4ANB.pptx,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LFF3J72CO0.pptx,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8XPCYJKX0R.pptx,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LGZM9JZ4QR.pptx,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B8V5B98QSD.pptx,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FN6I7TFF4X.pptx,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ALN29ZWXYZ.pptx,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9H45EGVU80.pptx,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LEPKXFHVQA.pptx,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