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RAS2I0M222.pptx,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0J9Q9RJURF.pptx,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OUHDOHTTQZ.pptx,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GZIQKCKW7F.pptx,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3JCMJ4TT41.pptx,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QQUCYCSY57.pptx,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D7MMUDXG9C.pptx,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FQWQ7SZUFT.pptx,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CSA{P}, 3D1T8J08QX.pptx,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N07QBFT8CJ.pptx,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URFTTFXTYF.pptx,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AHE566YELR.pptx,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6GGMNXZ0AW.pptx,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ZCK5K5GAV3.pptx,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HF7G4G1LJK.pptx,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UPXJYK00Q2.pptx,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WTU8KSC0G4.pptx,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DW562JA455.pptx,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C17I8084JA.pptx,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