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34G87C7HIV.pptx,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BW169LGM9O.pptx,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M8CDII7Z6S.pptx,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KFGOTDZOCH.pptx,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Z5VM4VG90P.pptx,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6FS1SOJ2TA.pptx,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LPPPGHP35Z.pptx,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00T4JT60MH.pptx,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3WV61LTWCJ.pptx,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8DCON6M5BJ.pptx,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DYF5AO3LXH.pptx,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OCR6AUJNDJ.pptx,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PTQNWW90VA.pptx,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08H2X6123T.pptx,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UXZP45W3LD.pptx,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CSA{J}, 4NCHX7ONE2.pptx,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TJOABKJ4J6.pptx,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XT9H9X1GT4.pptx,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03A97DCNUN.pptx,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J5X7JZ0NX6.pptx,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B6RNGBV69X.pptx,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JVWB6RFZQK.pptx,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AC7QSKUKU5.pptx,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65Q8W5UI5G.pptx,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3MMN7D5EBO.pptx,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L38YSKH612.pptx,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8RE4Z80EMF.pptx,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4SI0ABZL0U.pptx,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X0PUOIIDLA.pptx,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YRB3GD6HB2.pptx,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38ZUM0FEN1.pptx,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TLBLZZ47S8.pptx,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7EW8RVB08T.pptx,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215DRSK3S9.pptx,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NTZCUQ5P7K.pptx,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9IJNYRFW05.pptx,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7PJP9V5MYS.pptx,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QGL6KOEV4U.pptx,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YM8ZBSDLIV.pptx,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UGLC8CQN4A.pptx,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T2BY5QYKUY.pptx,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XFTZWKIKWZ.pptx,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LDKDGSCKAJ.pptx,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5VLKZX37J8.pptx,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4EKWOF7FSP.pptx,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1MX6P3WV34.pptx,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EXLL57WAMQ.pptx,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VATXSATDCM.pptx,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A70S2UWZ0M.pptx,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90PF842MXV.pptx,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