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WRYLTGWIZX.pptx,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DO2HBFLLPF.pptx,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DDW66OLGM6.pptx,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8AF5J32KQY.pptx,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MOH54A9FHX.pptx,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L3QT8UHP09.pptx,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KD7TU1ZVYD.pptx,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RLZF05WFI1.pptx,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68UOFXQTWT.pptx,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S7XFHFYAFE.pptx,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JGI775XU9B.pptx,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T5XRL9VQ8R.pptx,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Q03Q8XT035.pptx,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EIV5WI6RMW.pptx,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9NP9FDEPMZ.pptx,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E65BP85E70.pptx,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HJXOP8TDQW.pptx,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R2QBIPH9IF.pptx,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85RRDULNM5.pptx,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70P8HPU8M9.pptx,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R0EYL41NKT.pptx,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7P0RO3NXN7.pptx,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O0BGSSP4BW.pptx,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MMT9CYFC00.pptx,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8YWCYEOMT0.pptx,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GUZIF4AQX3.pptx,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