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X8TLT5ZVTX.pptx,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J2VXVUDHLZ.pptx,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QJ24M1RYLH.pptx,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DGNZ7HINIP.pptx,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W8BU6ZCXNA.pptx,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PKD38DQRTM.pptx,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NDBXPPBVI9.pptx,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DCNGVUAHNS.pptx,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LHYLKW5T6S.pptx,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CSA{W}, NW7SLUDM6U.pptx,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XP0HR4ZNHL.pptx,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5OPIGAXBPS.pptx,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OTUWWLQ2II.pptx,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A3Q54GWXCJ.pptx,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L47A50IRMP.pptx,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696QFYL1FD.pptx,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8JHO3Q13F9.pptx,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F34D81FCX3.pptx,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HPCMFDAWSU.pptx,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X4JMP6SHAC.pptx,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ZZTR6I8E33.pptx,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YLMIFIRINC.pptx,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12ZX20FI5A.pptx,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IGHP7A7ACY.pptx,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XGUVV1T9H5.pptx,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VAJRRPN17L.pptx,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HRQNUSNXRG.pptx,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QNRFAO47VE.pptx,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OIX8QYBG23.pptx,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5MWX57JC3J.pptx,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MESQLBIWN3.pptx,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9JTIADHSD7.pptx,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AXVNQV1ISL.pptx,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FHH8IMUHO2.pptx,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GWZ7MJ3175.pptx,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