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CE8LTUZY3D.pptx,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P6FJZ3I6KZ.pptx,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JWYQYAQ9JL.pptx,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0VZ9M2TE6B.pptx,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34YNZ6VHJV.pptx,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4UITBB8KNJ.pptx,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6RD69XNV79.pptx,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0SDAMHMKQF.pptx,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YMD90D209A.pptx,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JHSUFPM0UQ.pptx,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5SM97UO7WZ.pptx,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PQF0LDLYJV.pptx,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53UTMG8RKP.pptx,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69QDZB0QL8.pptx,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5RDZHTY4MN.pptx,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RANR050FL9.pptx,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TG8US6DAR1.pptx,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BVMZTBPUV2.pptx,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PUIXLQ55FN.pptx,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JLDLKXRLIV.pptx,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B0HE8IM5CV.pptx,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VZYE7ODYLT.pptx,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JTO4V7MMHL.pptx,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C8EIR0U8BG.pptx,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UWRDRDVTVK.pptx,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0HKAF2OQ2I.pptx,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0EM2MA6XCK.pptx,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9SSCN7QVSF.pptx,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GSO2N9513G.pptx,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367OJCTTPR.pptx,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8H0V90YODC.pptx,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