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LG7VQWXV5D.pptx,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72O25TUTN9.pptx,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8580HP4J72.pptx,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CSA{9}, AGLDIMUF1W.pptx,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AR5UZMZW0H.pptx,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DSTKZ68AP1.pptx,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NYGACFWCRK.pptx,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