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VNXDUN8W57.pptx,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TZS4AXVIVF.pptx,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6XISAPC4DW.pptx,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EBFNY7478V.pptx,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LVEWFK894N.pptx,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SRUSMN59UN.pptx,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FXE0AATXGA.pptx,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IBZYV8EYAB.pptx,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XEDZKCD2CL.pptx,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V5PJXQGPLQ.pptx,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NHIMK15OJZ.pptx,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356F51446W.pptx,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OEBH3IC62P.pptx,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FT3UYK7NRX.pptx,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Y9GVEMERDY.pptx,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JFPXWAL07N.pptx,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M25XTCSXHU.pptx,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3JQX3MB0TC.pptx,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KY4MT8TV2O.pptx,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A1E0XQVUZL.pptx,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S2HTIWB8OY.pptx,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9L2EEWAEGB.pptx,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8OXNJIVJ6A.pptx,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FE2TXXZLWL.pptx,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UEPYWHG7ZA.pptx,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8CO9PUWAQF.pptx,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KMODCQVEVW.pptx,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DQDMMXSPXA.pptx,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2ELD85TR3V.pptx,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HGVW9DVNMM.pptx,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ZUFIMS5UIW.pptx,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