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88ELGJ95DP.pptx,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6N2QFVFMKX.pptx,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ED7BSKZ0HQ.pptx,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LHQYYV0379.pptx,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0MKQT2ES9C.pptx,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ZBQUGMJKDB.pptx,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2UQ83OUEN4.pptx,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E0GN76GJLY.pptx,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NDIEABYGHV.pptx,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UNNBTZ36YY.pptx,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WCX8J56ATM.pptx,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0OAH01UZU1.pptx,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34VUZFT31V.pptx,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0F6QM2MI9L.pptx,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1QYNI83RQS.pptx,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PEOJXIWGRJ.pptx,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OFSBBOT0J9.pptx,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CNUAD2U6BP.pptx,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9Y0E2EMRYZ.pptx,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0JJQ8UUWM2.pptx,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XRMD74WDQL.pptx,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52XGMMVKSN.pptx,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JQ4RLEM76F.pptx,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HHK1MJCZ9A.pptx,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SXXUFJ30J9.pptx,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O2K53PYG31.pptx,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BMXVDUSTTC.pptx,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IEXLLQC5EK.pptx,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DSQOR18US0.pptx,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9GSVG1VO6P.pptx,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2CF1BA0KYO.pptx,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93OUUFWQ86.pptx,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D2BY8K5C9U.pptx,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YPVVJLDKD7.pptx,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2UWBUQBMPW.pptx,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AMHW2S3WCK.pptx,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6CS1L4D187.pptx,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L6ZK65ZMGC.pptx,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5K14NF5G6A.pptx,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PE7UVOI37Q.pptx,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6WNAA750LO.pptx,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GAKQS1FTUH.pptx,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MR22R1DVYC.pptx,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S4G36LU5X6.pptx,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H0F63TTVNE.pptx,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DP9KIHDHHS.pptx,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N0UBKYQ663.pptx,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