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NBTKEBPSNS.pptx,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5CWBMPHX6V.pptx,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W9VLAZD8HW.pptx,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UHT1EYNXYX.pptx,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S9H1RHSG4S.pptx,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FJHZTDAT0X.pptx,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V661LPZSJI.pptx,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WYOMZ13WNJ.pptx,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7E5K991NIJ.pptx,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