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ILJXXKWJIO.pptx,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PYL7LQHLZ6.pptx,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9UTAR4KNFJ.pptx,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KZDX4BWQWS.pptx,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C98W8YCT8U.pptx,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45NJ3SSN02.pptx,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07ZW1GCVZ1.pptx,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AS7LB2V46U.pptx,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X3KAXGSDHN.pptx,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JR5BZGJ64B.pptx,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BTOFDGE9Q7.pptx,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QUZJL5XSNQ.pptx,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K6ZLO9ACHW.pptx,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ASFRFRR3ZE.pptx,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W7STVJ7JYJ.pptx,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QGVKPOENEM.pptx,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TS5YCTQMF1.pptx,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FZ0R8XX0YK.pptx,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PN4WSAISWJ.pptx,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TL97HVW8XX.pptx,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FY07BRI3FP.pptx,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VKZHO0MOGB.pptx,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S6OSW34OP9.pptx,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U66IZ7Q6OL.pptx,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Z439MVDV8U.pptx,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R0VIBS33NY.pptx,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D8NO7SS95D.pptx,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VBGZRQ8SIE.pptx,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P4F1KZR3YS.pptx,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N2AMF26BGQ.pptx,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CF1MF3GIIB.pptx,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MUCY2FQK4G.pptx,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PQBHAXB5C4.pptx,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DEIJBDPIAP.pptx,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