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7Z6Y93HKDU.pptx,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8BZQ53OU8S.pptx,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IBVRN8DNU0.pptx,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V8FP8GFZ5W.pptx,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GE2GTCY4M2.pptx,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8HZFIHAQZU.pptx,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GOQUMV5J75.pptx,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H11MM9DD8M.pptx,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2WXSD7AJGA.pptx,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QNH0W3OMLO.pptx,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9VO6ZWPJ1P.pptx,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QF5XRPN8II.pptx,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4U13RCC9AD.pptx,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