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LF78RQWEXE.pptx,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5MIL8P3D67.pptx,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C4NWL0T1IC.pptx,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AFD7OG6I2S.pptx,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9UR5TG739B.pptx,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LIBFBZN9VP.pptx,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2WXE84M781.pptx,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5Q1JO87ICL.pptx,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Y62RYD9UMM.pptx,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GY5OIGEOEQ.pptx,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