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6XJ50WYPQH.pptx,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1ZKKKIOWOI.pptx,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BW5NLW6N1J.pptx,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6OUUE6WGXH.pptx,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VWWT7TIN8Z.pptx,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YA15B378AV.pptx,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MXAELF5BKV.pptx,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1T7I3QFQ7C.pptx,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6PDOHYP0NG.pptx,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ENHMGR93C8.pptx,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GG4756S082.pptx,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YBOYE7XXIS.pptx,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QF31O8K0UA.pptx,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JR7BWYB6PT.pptx,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5YPNU04K2G.pptx,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O4NZCL5HKP.pptx,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G0W0IKRDNE.pptx,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DDLPT3MCIX.pptx,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HKDTLH9E38.pptx,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PKQN8N5GWJ.pptx,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NX4L047SU4.pptx,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4XCH1B8N3A.pptx,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4CAUC10PZA.pptx,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A9XZAJ6D21.pptx,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BG9666QAVG.pptx,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SE2P0AJIXK.pptx,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GMR62NRY1Q.pptx,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0755OUBJSU.pptx,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0VU91KJ963.pptx,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