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9LS98Z1D8G.pptx,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SJGI56RKY4.pptx,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79PT19L4XC.pptx,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2HX4U1I3BX.pptx,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560L82SC90.pptx,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5L6B1H8PGC.pptx,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Z3BYDQO912.pptx,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1PV4X0FUQY.pptx,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XN6Z4IZT2E.pptx,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89VIKOB0KM.pptx,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7EEKHPW526.pptx,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U7QQGSVKN4.pptx,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9TVUZP11I5.pptx,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OHGQG48CQI.pptx,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HJRWTAUS0M.pptx,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B7AN9RODZ2.pptx,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4DTW0CM116.pptx,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BMEB84S8TK.pptx,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99XG8UNMWP.pptx,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TNXI81FJH6.pptx,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722L0APU95.pptx,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9MEBUMW3BJ.pptx,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B86YGEU3MR.pptx,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2OL2L1KISY.pptx,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DDSZWDLR5O.pptx,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5PO7ZBKE1T.pptx,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5UNA2B7BTW.pptx,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0SXNTHQAFY.pptx,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JP7JKJ73AI.pptx,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HBEQZVL66T.pptx,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8S9Z930CD8.pptx,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S6LON73KXT.pptx,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VWQI27YR6L.pptx,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8PKX2RS9DB.pptx,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15HQ9DXKDG.pptx,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TOPM645PRN.pptx,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QC278R569K.pptx,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