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T6UY9IFIUC.pptx,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5WPRJQSPO5.pptx,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6OY21FXLYQ.pptx,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QZNSKIHYAI.pptx,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SSCXIJ0DOF.pptx,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9GW5J27K8M.pptx,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XNXCDRN8N3.pptx,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6Q4JJ7A7LT.pptx,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S3KZ58G7AM.pptx,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P2FRD1TT94.pptx,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YEC2R2J6LS.pptx,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WI2YKYVV0S.pptx,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4MNN2CVODU.pptx,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61I19QPWKN.pptx,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F385R631WH.pptx,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OSF0426HJL.pptx,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I2CUMCR8FK.pptx,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3SGRAATQB0.pptx,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OEV9TXGUWK.pptx,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WQ5QXRB3SC.pptx,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Z783GJAKH9.pptx,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BMNQJ8BXLD.pptx,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KXZRH110LK.pptx,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6QLX96MLKU.pptx,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XJGQ6J589B.pptx,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8IVTDVLIZM.pptx,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NTP6ESKB6Y.pptx,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QXJ6E4EIE0.pptx,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DUIJ5TND79.pptx,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S8CDDMWZQJ.pptx,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Z9CK0FNBHA.pptx,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D6K8625N4S.pptx,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46WJU1DOIT.pptx,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HUCI66QFCJ.pptx,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S7R2II759D.pptx,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