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UWOBSVDNXG.pptx,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3G83YHR6MU.pptx,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V7SM23U3QY.pptx,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71NNDILVAR.pptx,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AMU41YPV6X.pptx,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EDWULFPPLO.pptx,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43YSRJ519R.pptx,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C9U7B5L85Y.pptx,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NUC7CLGBLX.pptx,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LZVX9F5Y4G.pptx,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0GO7U6OQMT.pptx,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CSA{7}, G7I34EBDEQ.pptx,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L5J095GAA0.pptx,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YKLB6UF7BN.pptx,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G3466V06AC.pptx,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4P92RVHQ3O.pptx,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N52SNRJBDD.pptx,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5I4TGNNVIJ.pptx,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GR35UP56AR.pptx,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VL57ZZX6I2.pptx,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76P22ICVTX.pptx,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U6BO6HHLZW.pptx,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S6I9O6NBLR.pptx,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W9G5IOVBDR.pptx,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P7ZOVF5PMM.pptx,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6EC9CEUA3Y.pptx,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VNGAEE2Z8N.pptx,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OOP0QF55XC.pptx,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