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CSA{L}, A99ISYRWZI.pptx,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S3CEGJSASB.pptx,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YIM33S81PW.pptx,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04ENI0TD06.pptx,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30Y4BZI4PH.pptx,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GBO3NAK4L2.pptx,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DEANR905WS.pptx,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X2AMOCXCEU.pptx,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F15Z4PCAXK.pptx,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XN248U00VH.pptx,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9SFTPJC3TI.pptx,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P01HLBP100.pptx,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T2WE0353SP.pptx,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QO9GMFTAIO.pptx,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8V0G5312EI.pptx,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V32A6DIUBG.pptx,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9ATI7S9PES.pptx,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41K5BU8C4Q.pptx,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19L5FL5VRE.pptx,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2P9N4G7CAG.pptx,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PAJ97L8XU7.pptx,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MQQKQKRIZ5.pptx,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VAUUL0EJ6A.pptx,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OGA7U7EEUL.pptx,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FGZPSB9KOF.pptx,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72ILQJHFG1.pptx,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25SQW1T1MW.pptx,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778BLJCNNY.pptx,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DJ8XLL9901.pptx,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TJSTH4L6KE.pptx,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