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XYG3Q9W6WT.pptx,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XPEBOO8H5A.pptx,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14APE86P3A.pptx,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4YPE787GQB.pptx,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PAVMAWISWM.pptx,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LDWM9Y38CF.pptx,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P58LK10ANL.pptx,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XMMJ47MC17.pptx,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60ZLOD47IO.pptx,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TNOI41V6CA.pptx,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OLJZF9HP0Q.pptx,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VRC3VXUXK7.pptx,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UCE1FZWELF.pptx,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FLBI969TCY.pptx,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CLC8MYXLG4.pptx,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AOKTOZN7V7.pptx,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6M6RRTWKIR.pptx,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SOU1XAA0XI.pptx,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JJFTGWNCNL.pptx,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C0RLHN17ET.pptx,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DW9FFNUS9X.pptx,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TW0CQ4UV04.pptx,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J5XMBNJ2FZ.pptx,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QFAMRSETCS.pptx,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87MH416W1I.pptx,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JM7MDCWLGE.pptx,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205KWD2MRD.pptx,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