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9GRG0YPWNA.pptx,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PABLHW4NX1.pptx,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S6GF3M5AM2.pptx,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U4G14PXYGS.pptx,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52L01N8YZK.pptx,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TV3N4QROQT.pptx,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2UWRMMA6HO.pptx,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54BK3PR3Y9.pptx,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T82WQSYNQ9.pptx,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TQEKA8O5TJ.pptx,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2TMF8S38A2.pptx,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O6YZG0DQP4.pptx,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DR9L38MWFB.pptx,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2BGXY9WUWO.pptx,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WW2N4AWZ4X.pptx,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BXKYOOY8AE.pptx,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WOO0OI2IJP.pptx,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8FRJ9VD1L7.pptx,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V20267KDYJ.pptx,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77UK0KD98U.pptx,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2XEC1ICWSX.pptx,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FU4YXHBQFA.pptx,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8RQZX7VV82.pptx,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NSRJD6J7F2.pptx,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7PXFUM4Q7E.pptx,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SZRI6ANE0K.pptx,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Y5H1VKSE8K.pptx,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U08TBO0SE3.pptx,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OSKDX2DFNL.pptx,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LK0OYW7W0K.pptx,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4PG4JFRX26.pptx,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VH9DLP44MF.pptx,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5401J8WTWQ.pptx,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Q1R2MXL3TH.pptx,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BFMQTPQBII.pptx,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TBMMO3K5H6.pptx,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