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FYG23WB1MB.pptx,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7KGX584MTU.pptx,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8UIQQG78Y5.pptx,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HSVNJH094S.pptx,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L8YL039EVM.pptx,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D6JB6M16UL.pptx,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5XXGZK969U.pptx,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RP9NDLEBKL.pptx,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N79UXDBMPW.pptx,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DUMZ4ZZ447.pptx,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3QJBA8GBXB.pptx,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6ILKSXCJRF.pptx,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7GEMUCTIS4.pptx,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ZVAGJFEPVK.pptx,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DBHBLIJKI5.pptx,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BO5MMN12AU.pptx,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AQ164XF6VZ.pptx,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EJOOFYN4BU.pptx,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YNVHNDQRH9.pptx,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CSA{H}, 317LRQIW2D.pptx,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7N4LDR1XP4.pptx,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6AB8P9VFH6.pptx,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C3CN1X1VXU.pptx,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A1W24T9XZ5.pptx,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OYH08IG02E.pptx,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JX7OWLXNY0.pptx,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CNQRA08ZFK.pptx,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YUIUD0L1YA.pptx,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WCK0TPCGSF.pptx,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9CUZ1UOK2N.pptx,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FW51Y2QE6M.pptx,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RMR8DOC9CS.pptx,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RFJJ7DIW3M.pptx,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10N27Y7C3P.pptx,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4O1GOAG3QF.pptx,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DR7F0OUULJ.pptx,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6XZ062DC2R.pptx,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JI0H8YI4BO.pptx,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8J0AWW7UDJ.pptx,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UL3MOT7DJN.pptx,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OC09T7Q53P.pptx,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O6R236PGEH.pptx,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PIRTA2PGG0.pptx,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62AQEFAHAC.pptx,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O0MMDMWT0F.pptx,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2B2RK4722Y.pptx,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MQ45GIA25O.pptx,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GT3WLG5FVI.pptx,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0Z5MTYFK48.pptx,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1NDDURKDT2.pptx,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O4GKHMGTCV.pptx,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UAXS8S7I1A.pptx,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0KHHL4T95R.pptx,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VS22Y3X28F.pptx,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NISFXEX59L.pptx,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7R919CGCY8.pptx,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