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D1CVR2RRKR.pptx,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OB7ELDNZXF.pptx,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3H25R3U6PR.pptx,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TRYHUEKMJT.pptx,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K65GG82BR3.pptx,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5RKIVT9437.pptx,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AYL7WVJ8CS.pptx,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KI8ZXYMQD3.pptx,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OW09FJXO7K.pptx,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FDW3JL7DXS.pptx,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63UE9VWYFA.pptx,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GSLBFR4QVZ.pptx,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SOMNQC9F1C.pptx,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37GZJENCC6.pptx,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221ZHSA0VO.pptx,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L0T95TL1WI.pptx,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Q2TGNRJ4VW.pptx,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QTFLGUY4OK.pptx,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F7E1LIT2E7.pptx,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