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9OVA981P16.pptx,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EV4IRN8EAT.pptx,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