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8Q8GYZ94P6.pptx,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C011J9QPDF.pptx,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AURKBWC65H.pptx,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B20B26E7QG.pptx,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UXVA7THAY6.pptx,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4QQSQWGZJL.pptx,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A9AVEVOMZA.pptx,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9ML87BOFFB.pptx,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NC70G0VQ8G.pptx,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TCOEBEY83Q.pptx,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G8D8M487MN.pptx,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138T3KI7YI.pptx,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S1QBAJ9MKN.pptx,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CSA{C}, QS6GUEK6XL.pptx,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QJD2F37E8V.pptx,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ZJCT20WHU2.pptx,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J6PNKJXRZX.pptx,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UEUPDZMKC4.pptx,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81CLE43YIP.pptx,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FP5JD5S4MD.pptx,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LEZY2CRZ2X.pptx,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