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48U0ETZC0F.pptx,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9GSLL0AA0P.pptx,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92FAIZKK2A.pptx,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0I2VYHQ2MR.pptx,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GYW92THZFA.pptx,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N048S7AYCP.pptx,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EH4QUDIP7N.pptx,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LT79KBQC6S.pptx,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EG7HEIMW53.pptx,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SVKYMVV5JS.pptx,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SL8W2VTDKM.pptx,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O00XHJLP9V.pptx,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0D4NMONEFJ.pptx,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4SIS8YH8O3.pptx,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SZJ2NGW08P.pptx,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JBN7H9JBI4.pptx,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BIB551YTIB.pptx,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3JS42BYTHS.pptx,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1UXFP6DHTP.pptx,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48TFM0UC9Y.pptx,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3JAHWOEA56.pptx,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NQX6ND0T7W.pptx,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LLFP4B66TK.pptx,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1LF01OSYEP.pptx,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8TTY36DO4E.pptx,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A0OBOFZ5RA.pptx,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BFZBXKU790.pptx,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T6SBHQRQM8.pptx,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GVGOTHU74E.pptx,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V8Z6XD5BH0.pptx,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JGJUVGAG43.pptx,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B0BKFUKIB6.pptx,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6FQ8XGRPQO.pptx,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DIDNFUS9EC.pptx,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29PP0VVJXH.pptx,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WC8ATWORR5.pptx,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OH8397V25R.pptx,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LQC9XI3U5Q.pptx,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SCZS3KQSAF.pptx,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6N8GJ30ECD.pptx,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V8L8U6P5RC.pptx,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PPGR8XMKMV.pptx,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9S9RVI990R.pptx,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VFS8UW4MDB.pptx,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SGECQE5W88.pptx,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