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1116CRSIZ8.pptx,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10ZQ9Y3RQW.pptx,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IIC0MITOC5.pptx,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E1Y6VLIM2T.pptx,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JWVUF537SN.pptx,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LPLE1MIBFE.pptx,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FHE9DM386C.pptx,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A3EI496SML.pptx,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K6CE9EI16R.pptx,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RTLIHDG9PB.pptx,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8UD92CD060.pptx,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X5VPOYIW0H.pptx,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ILQMXMKJ70.pptx,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5HKFZ2Z6AH.pptx,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OETCBH34H9.pptx,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JZCBLSDFC2.pptx,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ED6MWOVX7W.pptx,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MNTZHLDR75.pptx,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LV3DEFGV6H.pptx,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U4EE6RVF01.pptx,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SB7L2IH6K8.pptx,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8LZUCYTDSF.pptx,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FGMJQ14ZOJ.pptx,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1V4A70RZNZ.pptx,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LRAXUFDOMJ.pptx,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CL8AN3427I.pptx,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AT7LPW0KSV.pptx,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IUU78M5XTC.pptx,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EHSPZHZYZ4.pptx,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D0UX73UZZ9.pptx,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5AOF1XKORC.pptx,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7CFCZ4F8N5.pptx,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JDG0HSG1LG.pptx,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KG7FDJCS97.pptx,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OVJSD5X9VF.pptx,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92PC004957.pptx,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SQS20IY22N.pptx,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Z84HUZVY79.pptx,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79QK2OB75X.pptx,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9H9WULLWMO.pptx,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A1M29N4EWN.pptx,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HQ6G7X088A.pptx,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FSMZMFKY8R.pptx,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FV5A83FMGE.pptx,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OUKRNUMIXE.pptx,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