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RIB21GS5G3.pptx,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W7KNKJZO5Y.pptx,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9GF4KFBRJX.pptx,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WGM9Z1ASY2.pptx,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EVU0R8JLDZ.pptx,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DZNK92QH42.pptx,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LQAOF6AZSC.pptx,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R2L6YVA2OF.pptx,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H523I5EU53.pptx,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WDUBBCN2AL.pptx,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83XXDI4XHR.pptx,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VICQ0OHBEF.pptx,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TFAQA8XPEH.pptx,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PXV5RN5ZYS.pptx,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7DI9JX91MP.pptx,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M7WRLNCR94.pptx,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OYODTPVVME.pptx,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0205BIBYHE.pptx,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KD70SH0VQ8.pptx,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0DVV57N3KK.pptx,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Q1OHRT1XUA.pptx,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FCS6NLHTAN.pptx,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L3CM6T0YH2.pptx,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92R9RBE5SH.pptx,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JFBH6H2JBO.pptx,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Z3Z5ZWLTJM.pptx,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DE5DAL7KT9.pptx,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12ET6B21EO.pptx,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W5DIFGWNNF.pptx,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0BW1LMVD4H.pptx,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SBOF68LX9G.pptx,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5TER902VEL.pptx,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XJG3IDNZY5.pptx,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RVZB0NNPZ7.pptx,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Q76U3R9X4N.pptx,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SWCTIU06VU.pptx,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A4DMF44QGK.pptx,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S73Y8U5NQH.pptx,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1X3KZAOBGS.pptx,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X1PRC5IWKY.pptx,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6KZXGH4F0V.pptx,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DD1EJDAWYB.pptx,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EHOLPEJD4W.pptx,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BXOIIORCRO.pptx,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KEF1T4AZAW.pptx,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1Z8EV5WJKM.pptx,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