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KUIR5PFEJ9.pptx,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CSA{P}, 3RONRITE5V.pptx,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2HVXFJ615I.pptx,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YWSLI9BF1N.pptx,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034WFP5YH4.pptx,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GPME2Y8GM8.pptx,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CO33WKLLGI.pptx,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ZVLXHMMB5K.pptx,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