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I2QGK9T0YU.pptx,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I79DVNG7LX.pptx,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YUP6BLGGVV.pptx,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WPF4NQJJ7B.pptx,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NBE5IQ97OZ.pptx,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SI7SMSTX2R.pptx,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5A75A489BB.pptx,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LWD4Y3CIS2.pptx,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0USROUX3CP.pptx,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MLW5HA5PMO.pptx,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5A79WR4K84.pptx,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V8BWE7LS5A.pptx,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O0XF01RCL7.pptx,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CSA{G}, G8KDAQX684.pptx,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COA7N8NCIR.pptx,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697AX7J8P8.pptx,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MXS2V4JGRU.pptx,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TPVIVPBEP8.pptx,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ZGB7ZVMAAH.pptx,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QMDS264A5A.pptx,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8D66C1WOTD.pptx,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BL9E7CYRJB.pptx,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X86ZZV27XB.pptx,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WXS74MXYSS.pptx,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F5HM1XWO1T.pptx,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5F9L7G76B4.pptx,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T5J4TWH6B4.pptx,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UFYI7ONRH8.pptx,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Y7Q7FMA236.pptx,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B6O502UXF8.pptx,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0UJB4NTWZY.pptx,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M7017FQL3J.pptx,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PCWKXDOVI8.pptx,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HUCH1YHOZ4.pptx,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Y6CNK0FJ7F.pptx,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R5TH6ENSBP.pptx,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1WIECSJBIU.pptx,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XYEYO8IVSF.pptx,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R6MM9QFPFP.pptx,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TO26EBVV58.pptx,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84TUSIJIE6.pptx,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ADGWH8K95X.pptx,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UT8EYGCN8M.pptx,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LDQRTOL92H.pptx,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5RIW3MTBR5.pptx,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IVB066EX3U.pptx,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9XSY8MG3M1.pptx,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5174LJ67E0.pptx,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E3KNKQ470D.pptx,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