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8P3HNGLU2X.pptx,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TX2GTM6OZ1.pptx,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BUH4CJE52F.pptx,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NX38L92GIR.pptx,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8TEXEGARM1.pptx,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WH6UBM6TP4.pptx,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RFVLH8G8YE.pptx,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SLL526VWCX.pptx,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VHXK0I4XJO.pptx,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PUL8QMU7P7.pptx,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5M66PP5DUQ.pptx,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N2ZK7KHLY1.pptx,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35AJCEYYCC.pptx,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D83IXLUVJY.pptx,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9ORGAVGUI4.pptx,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L8YLTAEB05.pptx,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MGMJFOQDMA.pptx,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B930DKPQ0P.pptx,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JW6JGTI4BB.pptx,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K67BDF9JT6.pptx,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JSMTR2CY6U.pptx,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K600P59YRI.pptx,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Q4A7WH4P43.pptx,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TBZYLOXLL9.pptx,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FN05CW9QPY.pptx,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PRRT6UCKP7.pptx,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UUPPT9IQKE.pptx,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WJGSZF2126.pptx,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KSRWPS02YT.pptx,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TG3WH9V3CP.pptx,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DA433YIDRS.pptx,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XJLK0KNGXD.pptx,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