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ODE39CLMNX.pptx,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3FLWO7MJ7B.pptx,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KOE4W7E7KY.pptx,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D2J0NRUGCN.pptx,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763DYMYILX.pptx,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KJG2FGQLNB.pptx,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U7N24O27XT.pptx,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IVOZ2NWMQ7.pptx,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CN0FWMTGSJ.pptx,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IBQA1Z59FB.pptx,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MZ18XKGSKR.pptx,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PRWBH7IZU9.pptx,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HWW9JLECLZ.pptx,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X7U50TB1VK.pptx,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J1277WQ8LV.pptx,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5EJB2O70JX.pptx,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AEI10QM0EV.pptx,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3R4PO14QVG.pptx,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YAVGWY9GD9.pptx,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4597MUOSLP.pptx,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GQO5BT2S10.pptx,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0R877NZ9ES.pptx,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QTT4IRUIW6.pptx,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HII5EJYEJD.pptx,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4LRBSHLJX5.pptx,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INFHH3JBX1.pptx,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K46C4WVYVY.pptx,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RFMA4LJ31X.pptx,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MKP0VX9L95.pptx,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BK9UW5ZRWF.pptx,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SA9ZVJXNQV.pptx,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6NNLYAH08A.pptx,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CY7DIWW2I3.pptx,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9EMF8EUTVV.pptx,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SNDUHVZVYV.pptx,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PEMJLYT261.pptx,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3CUM27MLN8.pptx,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SBIJ0SJRQD.pptx,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3ZRHFOFH9E.pptx,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LKT76EWRBS.pptx,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RJA5BIQ0JR.pptx,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Y0UD7IQI3I.pptx,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KJBK63TZ6C.pptx,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BK7XPGXBH0.pptx,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EJNHUT7W5A.pptx,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1DG41FUQXU.pptx,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OVJA8FYQ4W.pptx,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