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VRLWNZ5ZUY.pptx,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ZWW06O0X46.pptx,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I5CU0RHS2R.pptx,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F3SPRTB0BN.pptx,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6VWS6L82HG.pptx,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GKLO5QK4K4.pptx,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SZ3X7ETXDP.pptx,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845PUW9LWV.pptx,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5ZIONMKL0L.pptx,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7Q1CU8HU6T.pptx,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