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3QFDYG0UVN.pptx,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6K6COD75V5.pptx,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EN89B1V0C9.pptx,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VU8I5OT56V.pptx,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AGXVEJMQLK.pptx,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XR5KM8YLPM.pptx,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NMUV6N7EQ3.pptx,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4A3KYREXZA.pptx,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I4YG8NT7XO.pptx,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3WROB0OGFT.pptx,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X5JIBV0K3T.pptx,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4C69SD9373.pptx,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Q51N8SB0Y6.pptx,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RK4MC192SR.pptx,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