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1GPNHJW5LU.pptx,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76M0Q5NFDD.pptx,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9GC16ZHK28.pptx,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M3W3MVIC2S.pptx,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CTIDGTU0G0.pptx,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Q6TOTASFM0.pptx,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WTLP7ITBSO.pptx,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3DXSPG4L9D.pptx,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VTNPUF1F36.pptx,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JCJHVI656Q.pptx,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DV1MJ6275T.pptx,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H9CAW2B6CQ.pptx,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RK58L8PJGZ.pptx,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4G45E9I1PB.pptx,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MQYB34SNNK.pptx,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Y840NDMQ8B.pptx,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QV0W0W4NPP.pptx,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OQ985NTL81.pptx,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PZWGX8B3EK.pptx,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5AJY8INZSK.pptx,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N50YVPQ6A6.pptx,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M9LQEOXEWD.pptx,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4IY2YCJ5SV.pptx,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OJKX3QN0EA.pptx,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ZOWHBEZHLT.pptx,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QODL4OLB7R.pptx,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YBZAHDXKPF.pptx,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4W9VMHUK73.pptx,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IBHJGR2U0M.pptx,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O0B1EH32YB.pptx,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JAULHVGTN0.pptx,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JPJCXAXLWL.pptx,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F8NVOV8R76.pptx,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PIZACU2ILB.pptx,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3Z4HK00A5U.pptx,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O0KX3IBLFV.pptx,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7L4GCNSRBW.pptx,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B8OFX2479Q.pptx,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