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8MQA0P91FI.pptx,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6YGWUJJ2FQ.pptx,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0YPKJTWED2.pptx,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Q64OVV1GR0.pptx,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GDYGVDR6NZ.pptx,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FW3M5XDPPF.pptx,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0QTVP618QO.pptx,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68FL5KMOK5.pptx,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UJZMZWP0K2.pptx,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WFV7R4Z3HF.pptx,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EOVJ9016X4.pptx,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S1RQEA9OZW.pptx,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AV6N0VL98W.pptx,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HLCYXQJIN7.pptx,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CGG7T87X15.pptx,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WRENTC70MC.pptx,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JQ10KN2I2C.pptx,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2WB2MGH79N.pptx,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GO0U9YLV1D.pptx,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TPZ10MJRI7.pptx,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W1XH9ZPEP0.pptx,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0Y152CUA3F.pptx,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80MO3PP32M.pptx,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GIAQ4SSQ16.pptx,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T14DR4XI74.pptx,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GXAFYZ8T4K.pptx,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20XV9ETYWC.pptx,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B8LBALLRLE.pptx,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XJ5AV8DGKO.pptx,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MPFN3HKGAN.pptx,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BAW2I9TQJF.pptx,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O4RR8RWUI6.pptx,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B6BOBW9VK7.pptx,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CJ5CJJ5WXD.pptx,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EFSY1J28WR.pptx,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2XHM24EAYU.pptx,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KTX8AEV92S.pptx,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QPEDDM7UW8.pptx,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DGJH8279AY.pptx,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EVCHFCERPR.pptx,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7NUOXWOH3F.pptx,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01ITW98B97.pptx,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OY03SF396S.pptx,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P05YJNAADW.pptx,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FW3S3QA3GV.pptx,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LYWCZ4DMWH.pptx,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CD534UZW59.pptx,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P92OC5JATI.pptx,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